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Ipaex Mincho" panose="020B0600070205080204" charset="-128"/>
      <p:regular r:id="rId14"/>
    </p:embeddedFont>
    <p:embeddedFont>
      <p:font typeface="Rounded M+" panose="020B0600070205080204" charset="-128"/>
      <p:regular r:id="rId15"/>
    </p:embeddedFont>
    <p:embeddedFont>
      <p:font typeface="Noto Sans JP Bold" panose="020B0200000000000000" pitchFamily="50" charset="-128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-2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4690" y="390525"/>
            <a:ext cx="9058758" cy="5778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57"/>
              </a:lnSpc>
            </a:pPr>
            <a:r>
              <a:rPr lang="en-US" sz="33898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ス。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775586" y="6116952"/>
            <a:ext cx="9778613" cy="888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～</a:t>
            </a:r>
            <a:r>
              <a:rPr lang="en-US" sz="5199" dirty="0" err="1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スマホ</a:t>
            </a:r>
            <a:r>
              <a:rPr lang="ja-JP" altLang="en-US" sz="5199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など</a:t>
            </a:r>
            <a:r>
              <a:rPr lang="en-US" sz="5199" dirty="0" err="1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の壁紙について</a:t>
            </a:r>
            <a:r>
              <a:rPr lang="en-US" sz="5199" dirty="0">
                <a:solidFill>
                  <a:srgbClr val="000000"/>
                </a:solidFill>
                <a:latin typeface="Ipaex Mincho"/>
                <a:ea typeface="Ipaex Mincho"/>
                <a:cs typeface="Ipaex Mincho"/>
                <a:sym typeface="Ipaex Mincho"/>
              </a:rPr>
              <a:t>～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10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2239" y="-51682"/>
            <a:ext cx="12383522" cy="100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解説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画面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2239" y="-51682"/>
            <a:ext cx="12383522" cy="100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iPad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画面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39631" y="2186543"/>
            <a:ext cx="13408737" cy="4153696"/>
            <a:chOff x="0" y="0"/>
            <a:chExt cx="17878317" cy="55382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220054" cy="5538261"/>
            </a:xfrm>
            <a:custGeom>
              <a:avLst/>
              <a:gdLst/>
              <a:ahLst/>
              <a:cxnLst/>
              <a:rect l="l" t="t" r="r" b="b"/>
              <a:pathLst>
                <a:path w="8220054" h="5538261">
                  <a:moveTo>
                    <a:pt x="0" y="0"/>
                  </a:moveTo>
                  <a:lnTo>
                    <a:pt x="8220054" y="0"/>
                  </a:lnTo>
                  <a:lnTo>
                    <a:pt x="8220054" y="5538261"/>
                  </a:lnTo>
                  <a:lnTo>
                    <a:pt x="0" y="5538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9658262" y="0"/>
              <a:ext cx="8220054" cy="5538261"/>
            </a:xfrm>
            <a:custGeom>
              <a:avLst/>
              <a:gdLst/>
              <a:ahLst/>
              <a:cxnLst/>
              <a:rect l="l" t="t" r="r" b="b"/>
              <a:pathLst>
                <a:path w="8220054" h="5538261">
                  <a:moveTo>
                    <a:pt x="0" y="0"/>
                  </a:moveTo>
                  <a:lnTo>
                    <a:pt x="8220055" y="0"/>
                  </a:lnTo>
                  <a:lnTo>
                    <a:pt x="8220055" y="5538261"/>
                  </a:lnTo>
                  <a:lnTo>
                    <a:pt x="0" y="5538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12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439631" y="7690747"/>
            <a:ext cx="13408737" cy="4153696"/>
            <a:chOff x="0" y="0"/>
            <a:chExt cx="17878317" cy="55382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220054" cy="5538261"/>
            </a:xfrm>
            <a:custGeom>
              <a:avLst/>
              <a:gdLst/>
              <a:ahLst/>
              <a:cxnLst/>
              <a:rect l="l" t="t" r="r" b="b"/>
              <a:pathLst>
                <a:path w="8220054" h="5538261">
                  <a:moveTo>
                    <a:pt x="0" y="0"/>
                  </a:moveTo>
                  <a:lnTo>
                    <a:pt x="8220054" y="0"/>
                  </a:lnTo>
                  <a:lnTo>
                    <a:pt x="8220054" y="5538261"/>
                  </a:lnTo>
                  <a:lnTo>
                    <a:pt x="0" y="5538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9658262" y="0"/>
              <a:ext cx="8220054" cy="5538261"/>
            </a:xfrm>
            <a:custGeom>
              <a:avLst/>
              <a:gdLst/>
              <a:ahLst/>
              <a:cxnLst/>
              <a:rect l="l" t="t" r="r" b="b"/>
              <a:pathLst>
                <a:path w="8220054" h="5538261">
                  <a:moveTo>
                    <a:pt x="0" y="0"/>
                  </a:moveTo>
                  <a:lnTo>
                    <a:pt x="8220055" y="0"/>
                  </a:lnTo>
                  <a:lnTo>
                    <a:pt x="8220055" y="5538261"/>
                  </a:lnTo>
                  <a:lnTo>
                    <a:pt x="0" y="55382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29109" y="1368933"/>
            <a:ext cx="7514891" cy="60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4"/>
              </a:lnSpc>
              <a:spcBef>
                <a:spcPct val="0"/>
              </a:spcBef>
            </a:pPr>
            <a:r>
              <a:rPr lang="en-US" sz="346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ようこそ実力至上主義の教室へ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0" y="1368933"/>
            <a:ext cx="7514891" cy="60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4"/>
              </a:lnSpc>
              <a:spcBef>
                <a:spcPct val="0"/>
              </a:spcBef>
            </a:pPr>
            <a:r>
              <a:rPr lang="en-US" sz="346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無職転生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45602" y="6987905"/>
            <a:ext cx="7514891" cy="60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4"/>
              </a:lnSpc>
              <a:spcBef>
                <a:spcPct val="0"/>
              </a:spcBef>
            </a:pPr>
            <a:r>
              <a:rPr lang="en-US" sz="346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ようこそ実力至上主義の教室へ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44000" y="6987905"/>
            <a:ext cx="7514891" cy="60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4"/>
              </a:lnSpc>
              <a:spcBef>
                <a:spcPct val="0"/>
              </a:spcBef>
            </a:pPr>
            <a:r>
              <a:rPr lang="en-US" sz="346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無職転生</a:t>
            </a:r>
          </a:p>
        </p:txBody>
      </p:sp>
      <p:sp>
        <p:nvSpPr>
          <p:cNvPr id="13" name="Freeform 13"/>
          <p:cNvSpPr/>
          <p:nvPr/>
        </p:nvSpPr>
        <p:spPr>
          <a:xfrm>
            <a:off x="5486400" y="0"/>
            <a:ext cx="7315200" cy="744820"/>
          </a:xfrm>
          <a:custGeom>
            <a:avLst/>
            <a:gdLst/>
            <a:ahLst/>
            <a:cxnLst/>
            <a:rect l="l" t="t" r="r" b="b"/>
            <a:pathLst>
              <a:path w="7315200" h="744820">
                <a:moveTo>
                  <a:pt x="0" y="0"/>
                </a:moveTo>
                <a:lnTo>
                  <a:pt x="7315200" y="0"/>
                </a:lnTo>
                <a:lnTo>
                  <a:pt x="7315200" y="744820"/>
                </a:lnTo>
                <a:lnTo>
                  <a:pt x="0" y="7448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6951" y="2356224"/>
            <a:ext cx="16572349" cy="4374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811"/>
              </a:lnSpc>
            </a:pPr>
            <a:r>
              <a:rPr lang="en-US" sz="25579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トップ画面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13674" y="4055605"/>
            <a:ext cx="12060652" cy="5907723"/>
            <a:chOff x="0" y="0"/>
            <a:chExt cx="16080870" cy="78769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20021" cy="7876964"/>
            </a:xfrm>
            <a:custGeom>
              <a:avLst/>
              <a:gdLst/>
              <a:ahLst/>
              <a:cxnLst/>
              <a:rect l="l" t="t" r="r" b="b"/>
              <a:pathLst>
                <a:path w="3920021" h="7876964">
                  <a:moveTo>
                    <a:pt x="0" y="0"/>
                  </a:moveTo>
                  <a:lnTo>
                    <a:pt x="3920021" y="0"/>
                  </a:lnTo>
                  <a:lnTo>
                    <a:pt x="3920021" y="7876964"/>
                  </a:lnTo>
                  <a:lnTo>
                    <a:pt x="0" y="7876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6903003" y="1195282"/>
              <a:ext cx="9177867" cy="5486400"/>
            </a:xfrm>
            <a:custGeom>
              <a:avLst/>
              <a:gdLst/>
              <a:ahLst/>
              <a:cxnLst/>
              <a:rect l="l" t="t" r="r" b="b"/>
              <a:pathLst>
                <a:path w="9177867" h="5486400">
                  <a:moveTo>
                    <a:pt x="0" y="0"/>
                  </a:moveTo>
                  <a:lnTo>
                    <a:pt x="9177867" y="0"/>
                  </a:lnTo>
                  <a:lnTo>
                    <a:pt x="9177867" y="5486400"/>
                  </a:lnTo>
                  <a:lnTo>
                    <a:pt x="0" y="5486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03610" y="95609"/>
            <a:ext cx="13680779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あなたはどのデバイスで壁紙をお探しですか？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74124" y="6033733"/>
            <a:ext cx="4941449" cy="1200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1"/>
              </a:lnSpc>
              <a:spcBef>
                <a:spcPct val="0"/>
              </a:spcBef>
            </a:pPr>
            <a:r>
              <a:rPr lang="en-US" sz="6694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iPhone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6314186"/>
            <a:ext cx="4941449" cy="1200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1"/>
              </a:lnSpc>
              <a:spcBef>
                <a:spcPct val="0"/>
              </a:spcBef>
            </a:pPr>
            <a:r>
              <a:rPr lang="en-US" sz="6694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iPad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4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2239" y="-51682"/>
            <a:ext cx="12383522" cy="100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iPhone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画面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86400" y="0"/>
            <a:ext cx="7315200" cy="744820"/>
          </a:xfrm>
          <a:custGeom>
            <a:avLst/>
            <a:gdLst/>
            <a:ahLst/>
            <a:cxnLst/>
            <a:rect l="l" t="t" r="r" b="b"/>
            <a:pathLst>
              <a:path w="7315200" h="744820">
                <a:moveTo>
                  <a:pt x="0" y="0"/>
                </a:moveTo>
                <a:lnTo>
                  <a:pt x="7315200" y="0"/>
                </a:lnTo>
                <a:lnTo>
                  <a:pt x="7315200" y="744820"/>
                </a:lnTo>
                <a:lnTo>
                  <a:pt x="0" y="7448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/>
          <p:cNvSpPr/>
          <p:nvPr/>
        </p:nvSpPr>
        <p:spPr>
          <a:xfrm>
            <a:off x="5486400" y="1939459"/>
            <a:ext cx="2667078" cy="5415386"/>
          </a:xfrm>
          <a:custGeom>
            <a:avLst/>
            <a:gdLst/>
            <a:ahLst/>
            <a:cxnLst/>
            <a:rect l="l" t="t" r="r" b="b"/>
            <a:pathLst>
              <a:path w="2667078" h="5415386">
                <a:moveTo>
                  <a:pt x="0" y="0"/>
                </a:moveTo>
                <a:lnTo>
                  <a:pt x="2667078" y="0"/>
                </a:lnTo>
                <a:lnTo>
                  <a:pt x="2667078" y="5415387"/>
                </a:lnTo>
                <a:lnTo>
                  <a:pt x="0" y="54153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4" name="Freeform 4"/>
          <p:cNvSpPr/>
          <p:nvPr/>
        </p:nvSpPr>
        <p:spPr>
          <a:xfrm>
            <a:off x="9041584" y="1939459"/>
            <a:ext cx="2687385" cy="5415386"/>
          </a:xfrm>
          <a:custGeom>
            <a:avLst/>
            <a:gdLst/>
            <a:ahLst/>
            <a:cxnLst/>
            <a:rect l="l" t="t" r="r" b="b"/>
            <a:pathLst>
              <a:path w="2687385" h="5415386">
                <a:moveTo>
                  <a:pt x="0" y="0"/>
                </a:moveTo>
                <a:lnTo>
                  <a:pt x="2687385" y="0"/>
                </a:lnTo>
                <a:lnTo>
                  <a:pt x="2687385" y="5415387"/>
                </a:lnTo>
                <a:lnTo>
                  <a:pt x="0" y="54153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8474193" y="4241385"/>
            <a:ext cx="266984" cy="1543050"/>
            <a:chOff x="0" y="0"/>
            <a:chExt cx="70317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0317" cy="406400"/>
            </a:xfrm>
            <a:custGeom>
              <a:avLst/>
              <a:gdLst/>
              <a:ahLst/>
              <a:cxnLst/>
              <a:rect l="l" t="t" r="r" b="b"/>
              <a:pathLst>
                <a:path w="70317" h="406400">
                  <a:moveTo>
                    <a:pt x="0" y="0"/>
                  </a:moveTo>
                  <a:lnTo>
                    <a:pt x="70317" y="0"/>
                  </a:lnTo>
                  <a:lnTo>
                    <a:pt x="70317" y="406400"/>
                  </a:lnTo>
                  <a:lnTo>
                    <a:pt x="0" y="4064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70317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5486400" y="8109393"/>
            <a:ext cx="2762171" cy="5637084"/>
          </a:xfrm>
          <a:custGeom>
            <a:avLst/>
            <a:gdLst/>
            <a:ahLst/>
            <a:cxnLst/>
            <a:rect l="l" t="t" r="r" b="b"/>
            <a:pathLst>
              <a:path w="2762171" h="5637084">
                <a:moveTo>
                  <a:pt x="0" y="0"/>
                </a:moveTo>
                <a:lnTo>
                  <a:pt x="2762171" y="0"/>
                </a:lnTo>
                <a:lnTo>
                  <a:pt x="2762171" y="5637083"/>
                </a:lnTo>
                <a:lnTo>
                  <a:pt x="0" y="56370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>
            <a:off x="9041584" y="8247535"/>
            <a:ext cx="2673847" cy="5415386"/>
          </a:xfrm>
          <a:custGeom>
            <a:avLst/>
            <a:gdLst/>
            <a:ahLst/>
            <a:cxnLst/>
            <a:rect l="l" t="t" r="r" b="b"/>
            <a:pathLst>
              <a:path w="2673847" h="5415386">
                <a:moveTo>
                  <a:pt x="0" y="0"/>
                </a:moveTo>
                <a:lnTo>
                  <a:pt x="2673847" y="0"/>
                </a:lnTo>
                <a:lnTo>
                  <a:pt x="2673847" y="5415386"/>
                </a:lnTo>
                <a:lnTo>
                  <a:pt x="0" y="54153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316498" y="1058809"/>
            <a:ext cx="3291187" cy="880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ようこそ実力至上主義の教室へ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77587" y="1273200"/>
            <a:ext cx="3291187" cy="44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STEINS;GATE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221892" y="7581276"/>
            <a:ext cx="3291187" cy="44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&lt;物語シリーズ&gt;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777587" y="7581276"/>
            <a:ext cx="3291187" cy="44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やがて君になる</a:t>
            </a:r>
          </a:p>
        </p:txBody>
      </p:sp>
      <p:sp>
        <p:nvSpPr>
          <p:cNvPr id="14" name="Freeform 14"/>
          <p:cNvSpPr/>
          <p:nvPr/>
        </p:nvSpPr>
        <p:spPr>
          <a:xfrm>
            <a:off x="6456541" y="4585887"/>
            <a:ext cx="1820254" cy="1820254"/>
          </a:xfrm>
          <a:custGeom>
            <a:avLst/>
            <a:gdLst/>
            <a:ahLst/>
            <a:cxnLst/>
            <a:rect l="l" t="t" r="r" b="b"/>
            <a:pathLst>
              <a:path w="1820254" h="1820254">
                <a:moveTo>
                  <a:pt x="0" y="0"/>
                </a:moveTo>
                <a:lnTo>
                  <a:pt x="1820255" y="0"/>
                </a:lnTo>
                <a:lnTo>
                  <a:pt x="1820255" y="1820254"/>
                </a:lnTo>
                <a:lnTo>
                  <a:pt x="0" y="182025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38243" y="1692746"/>
            <a:ext cx="2795848" cy="2283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60"/>
              </a:lnSpc>
            </a:pPr>
            <a:r>
              <a:rPr lang="en-US" sz="6543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タップすると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6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2239" y="-51682"/>
            <a:ext cx="12383522" cy="100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タップ後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画面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61519" y="139097"/>
            <a:ext cx="4929337" cy="10008806"/>
          </a:xfrm>
          <a:custGeom>
            <a:avLst/>
            <a:gdLst/>
            <a:ahLst/>
            <a:cxnLst/>
            <a:rect l="l" t="t" r="r" b="b"/>
            <a:pathLst>
              <a:path w="4929337" h="10008806">
                <a:moveTo>
                  <a:pt x="0" y="0"/>
                </a:moveTo>
                <a:lnTo>
                  <a:pt x="4929337" y="0"/>
                </a:lnTo>
                <a:lnTo>
                  <a:pt x="4929337" y="10008806"/>
                </a:lnTo>
                <a:lnTo>
                  <a:pt x="0" y="100088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7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490856" y="3885669"/>
            <a:ext cx="5847224" cy="1257831"/>
            <a:chOff x="0" y="0"/>
            <a:chExt cx="7796298" cy="1677108"/>
          </a:xfrm>
        </p:grpSpPr>
        <p:sp>
          <p:nvSpPr>
            <p:cNvPr id="5" name="Freeform 5"/>
            <p:cNvSpPr/>
            <p:nvPr/>
          </p:nvSpPr>
          <p:spPr>
            <a:xfrm>
              <a:off x="218753" y="0"/>
              <a:ext cx="7206322" cy="1677108"/>
            </a:xfrm>
            <a:custGeom>
              <a:avLst/>
              <a:gdLst/>
              <a:ahLst/>
              <a:cxnLst/>
              <a:rect l="l" t="t" r="r" b="b"/>
              <a:pathLst>
                <a:path w="7206322" h="1677108">
                  <a:moveTo>
                    <a:pt x="0" y="0"/>
                  </a:moveTo>
                  <a:lnTo>
                    <a:pt x="7206321" y="0"/>
                  </a:lnTo>
                  <a:lnTo>
                    <a:pt x="7206321" y="1677108"/>
                  </a:lnTo>
                  <a:lnTo>
                    <a:pt x="0" y="1677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6349"/>
              <a:ext cx="7796298" cy="10205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43"/>
                </a:lnSpc>
                <a:spcBef>
                  <a:spcPct val="0"/>
                </a:spcBef>
              </a:pPr>
              <a:r>
                <a:rPr lang="en-US" sz="4459">
                  <a:solidFill>
                    <a:srgbClr val="000000"/>
                  </a:solidFill>
                  <a:latin typeface="Rounded M+"/>
                  <a:ea typeface="Rounded M+"/>
                  <a:cs typeface="Rounded M+"/>
                  <a:sym typeface="Rounded M+"/>
                </a:rPr>
                <a:t>購入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526430" y="6217858"/>
            <a:ext cx="5890430" cy="1855906"/>
            <a:chOff x="0" y="0"/>
            <a:chExt cx="7853906" cy="247454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853906" cy="2474541"/>
            </a:xfrm>
            <a:custGeom>
              <a:avLst/>
              <a:gdLst/>
              <a:ahLst/>
              <a:cxnLst/>
              <a:rect l="l" t="t" r="r" b="b"/>
              <a:pathLst>
                <a:path w="7853906" h="2474541">
                  <a:moveTo>
                    <a:pt x="0" y="0"/>
                  </a:moveTo>
                  <a:lnTo>
                    <a:pt x="7853906" y="0"/>
                  </a:lnTo>
                  <a:lnTo>
                    <a:pt x="7853906" y="2474541"/>
                  </a:lnTo>
                  <a:lnTo>
                    <a:pt x="0" y="24745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731" r="-2731"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00972"/>
              <a:ext cx="7796298" cy="10205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43"/>
                </a:lnSpc>
                <a:spcBef>
                  <a:spcPct val="0"/>
                </a:spcBef>
              </a:pPr>
              <a:r>
                <a:rPr lang="en-US" sz="4459">
                  <a:solidFill>
                    <a:srgbClr val="000000"/>
                  </a:solidFill>
                  <a:latin typeface="Rounded M+"/>
                  <a:ea typeface="Rounded M+"/>
                  <a:cs typeface="Rounded M+"/>
                  <a:sym typeface="Rounded M+"/>
                </a:rPr>
                <a:t>解説を見る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860731" y="5419725"/>
            <a:ext cx="5847224" cy="79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3"/>
              </a:lnSpc>
              <a:spcBef>
                <a:spcPct val="0"/>
              </a:spcBef>
            </a:pPr>
            <a:r>
              <a:rPr lang="en-US" sz="4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※購入せず無料で作る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58933" y="1919075"/>
            <a:ext cx="323304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￥500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0" y="419988"/>
            <a:ext cx="6776579" cy="2368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3"/>
              </a:lnSpc>
            </a:pPr>
            <a:r>
              <a:rPr lang="en-US" sz="4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ようこそ実力至上主義の教室へ </a:t>
            </a:r>
          </a:p>
          <a:p>
            <a:pPr algn="ctr">
              <a:lnSpc>
                <a:spcPts val="6243"/>
              </a:lnSpc>
              <a:spcBef>
                <a:spcPct val="0"/>
              </a:spcBef>
            </a:pPr>
            <a:r>
              <a:rPr lang="en-US" sz="4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Wallpaper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1982" y="3089275"/>
            <a:ext cx="5847224" cy="79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3"/>
              </a:lnSpc>
              <a:spcBef>
                <a:spcPct val="0"/>
              </a:spcBef>
            </a:pPr>
            <a:r>
              <a:rPr lang="en-US" sz="445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作成者：○○〇〇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8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2239" y="-51682"/>
            <a:ext cx="12383522" cy="1002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購入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</a:p>
          <a:p>
            <a:pPr algn="ctr">
              <a:lnSpc>
                <a:spcPts val="26759"/>
              </a:lnSpc>
            </a:pPr>
            <a:r>
              <a:rPr lang="en-US" sz="19114" b="1">
                <a:solidFill>
                  <a:srgbClr val="0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画面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6131" y="844228"/>
            <a:ext cx="10653349" cy="8414072"/>
          </a:xfrm>
          <a:custGeom>
            <a:avLst/>
            <a:gdLst/>
            <a:ahLst/>
            <a:cxnLst/>
            <a:rect l="l" t="t" r="r" b="b"/>
            <a:pathLst>
              <a:path w="10653349" h="8414072">
                <a:moveTo>
                  <a:pt x="0" y="0"/>
                </a:moveTo>
                <a:lnTo>
                  <a:pt x="10653350" y="0"/>
                </a:lnTo>
                <a:lnTo>
                  <a:pt x="10653350" y="8414072"/>
                </a:lnTo>
                <a:lnTo>
                  <a:pt x="0" y="84140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9357"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7259300" y="9201150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9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679935" y="1990102"/>
            <a:ext cx="6240452" cy="6933908"/>
            <a:chOff x="0" y="0"/>
            <a:chExt cx="8320602" cy="9245211"/>
          </a:xfrm>
        </p:grpSpPr>
        <p:sp>
          <p:nvSpPr>
            <p:cNvPr id="5" name="TextBox 5"/>
            <p:cNvSpPr txBox="1"/>
            <p:nvPr/>
          </p:nvSpPr>
          <p:spPr>
            <a:xfrm>
              <a:off x="0" y="-133350"/>
              <a:ext cx="6646334" cy="1720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990"/>
                </a:lnSpc>
              </a:pPr>
              <a:r>
                <a:rPr lang="en-US" sz="7850" b="1">
                  <a:solidFill>
                    <a:srgbClr val="000000"/>
                  </a:solidFill>
                  <a:latin typeface="Noto Sans JP Bold"/>
                  <a:ea typeface="Noto Sans JP Bold"/>
                  <a:cs typeface="Noto Sans JP Bold"/>
                  <a:sym typeface="Noto Sans JP Bold"/>
                </a:rPr>
                <a:t>①注文内容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62862" y="2419943"/>
              <a:ext cx="6646334" cy="1720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990"/>
                </a:lnSpc>
              </a:pPr>
              <a:r>
                <a:rPr lang="en-US" sz="7850" b="1">
                  <a:solidFill>
                    <a:srgbClr val="000000"/>
                  </a:solidFill>
                  <a:latin typeface="Noto Sans JP Bold"/>
                  <a:ea typeface="Noto Sans JP Bold"/>
                  <a:cs typeface="Noto Sans JP Bold"/>
                  <a:sym typeface="Noto Sans JP Bold"/>
                </a:rPr>
                <a:t>②会員情報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972316"/>
              <a:ext cx="8320602" cy="1720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990"/>
                </a:lnSpc>
              </a:pPr>
              <a:r>
                <a:rPr lang="en-US" sz="7850" b="1">
                  <a:solidFill>
                    <a:srgbClr val="000000"/>
                  </a:solidFill>
                  <a:latin typeface="Noto Sans JP Bold"/>
                  <a:ea typeface="Noto Sans JP Bold"/>
                  <a:cs typeface="Noto Sans JP Bold"/>
                  <a:sym typeface="Noto Sans JP Bold"/>
                </a:rPr>
                <a:t>③支払い方法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2862" y="7524689"/>
              <a:ext cx="6646334" cy="1720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990"/>
                </a:lnSpc>
              </a:pPr>
              <a:r>
                <a:rPr lang="en-US" sz="7850" b="1">
                  <a:solidFill>
                    <a:srgbClr val="000000"/>
                  </a:solidFill>
                  <a:latin typeface="Noto Sans JP Bold"/>
                  <a:ea typeface="Noto Sans JP Bold"/>
                  <a:cs typeface="Noto Sans JP Bold"/>
                  <a:sym typeface="Noto Sans JP Bold"/>
                </a:rPr>
                <a:t>④確認画面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</Words>
  <Application>Microsoft Office PowerPoint</Application>
  <PresentationFormat>ユーザー設定</PresentationFormat>
  <Paragraphs>53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Noto Sans JP Bold</vt:lpstr>
      <vt:lpstr>Calibri</vt:lpstr>
      <vt:lpstr>Rounded M+</vt:lpstr>
      <vt:lpstr>Ipaex Mincho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段落テキスト</dc:title>
  <cp:lastModifiedBy>明坂 翔(zeal22410076)</cp:lastModifiedBy>
  <cp:revision>2</cp:revision>
  <dcterms:created xsi:type="dcterms:W3CDTF">2006-08-16T00:00:00Z</dcterms:created>
  <dcterms:modified xsi:type="dcterms:W3CDTF">2025-05-07T02:52:40Z</dcterms:modified>
  <dc:identifier>DAGmubjmQRk</dc:identifier>
</cp:coreProperties>
</file>

<file path=docProps/thumbnail.jpeg>
</file>